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A00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3"/>
  </p:normalViewPr>
  <p:slideViewPr>
    <p:cSldViewPr snapToGrid="0" snapToObjects="1">
      <p:cViewPr>
        <p:scale>
          <a:sx n="67" d="100"/>
          <a:sy n="67" d="100"/>
        </p:scale>
        <p:origin x="1080" y="1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9BA0B3-0C7C-3248-8552-A700514B6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0ABA1E7-18AA-6043-B03F-2A92CE151C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759490-2BDB-6747-8904-C8700C093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313D6A-6120-8C41-B38A-8BD84A726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1FD538-1CDF-3240-9005-238DB97D1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4029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928B77-DB18-2746-9029-3A3CC8694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B2A1E94-1DA2-A14C-9CC8-1E07DCFDD6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7F7612-33B2-6F4D-9DB5-5E37FE347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604140-18A5-9A4C-8131-B936C8945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BF7A16-42EC-3545-B093-AE05B4F86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6026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BC9033C-5735-E742-9B11-EE5317B9B6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7CC5221-D010-0A4B-9E42-6FE884B71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E84A2C-C6DC-6B40-A195-72BC54498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8B822C-0A39-2944-B1E8-7A3768CE3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D16420-965F-D84A-AE47-3DEAE7250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778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AC10C5-EFDA-BB41-BEB4-3A1C6D98F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2FD14A-B09A-DB4A-819B-4B301F5D1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B69569-8438-C145-B0D1-FAA9605D7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8E6B54-F32D-3849-B8B1-36BA46831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6E12E9-0C9D-464C-8A59-8AB71187F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0552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08EA0-1C6C-C74F-8748-BBFE282F9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C51EE9-F6E5-324A-AD1D-90D3D65EE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30312E-6881-6745-927E-AE8AE2F33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D0DA44-F49A-1346-8A79-4790EF99E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877CB3-9CE0-D942-A3D6-266955488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6889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8485FA-8125-2B40-91CA-CE9B5CCBC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743A6E-AC9C-1645-AD4D-72AE165AF7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DCB4C9-F7F2-F045-B710-FF8F6FA4B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F477E5-5913-644B-BF03-65DA341A7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56AABF-A7F2-3F46-9E0D-CA16A6256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760755-652D-2D46-B147-7B12B9A19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6312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538630-F2BA-FD49-A42D-84C57D4E3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BBF469-CCFE-3342-BCA5-1C6216E99F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0F0ED74-64CB-3F41-B3AB-7B99272D1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8225837-4985-2D40-90CD-283BC80D5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0D4C960-DADD-E64F-A6C8-EE41F534D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36931FE-003A-1141-BBD6-EEC037F74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2A4B0C7-ADF0-7843-8F5F-FE2CF52A0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BF663CE-0F2D-2441-8CDE-F2B819148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4685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CA38DB-100C-A242-9F24-043DBD1DB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ED60A2-DB20-5342-8CDC-3F1B08276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02CE9E-96F9-DD47-8514-E9135245C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379DE9-A4AC-B14E-9060-7E48E7D51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7259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CF6A0A9-0A1D-5246-BC9B-6779FCF6D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F68C95D-046D-074F-AEF5-5F6BF97C4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4B034A-C7DB-2446-9D98-66B683BF1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45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C3B1C5-393F-0A4C-90C3-F72A5E6E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0C5ACC-300B-7143-BC72-F23A19837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977C5D-9D26-384F-B46B-D5E90B6AA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801CE0D-F3AB-6044-B550-F0EEDB13E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93E794-6437-2341-AF95-79AAA9A2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5F6FB9-E86C-5847-AAD8-FB3C6FDFF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278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7D9025-1A7F-E044-AC5B-27E63B15A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CD58BDB-3346-B947-926A-6AFACD0FBD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A8C017B-7C49-CB42-A2C5-222ED9505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1191D8-8D62-5646-B44F-B7938AD16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5811E1-9DC0-C94E-8796-4C88A4531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BCE509-85BF-F647-9533-FF30ABE22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5650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463A491-AABF-F444-96FC-77956018D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1D5F5E-2A3F-B942-829F-F846A4FBE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E772A3-774E-FC42-BD72-2F4FA55215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CB1CF-9DA3-3F4B-B3BE-C30B2A73EA0C}" type="datetimeFigureOut">
              <a:rPr kumimoji="1" lang="zh-CN" altLang="en-US" smtClean="0"/>
              <a:t>2020/2/13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D657D0-44A2-8241-A2AF-F7E853DD52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D7D7D0-733D-9F4C-A9BC-ADD34CDEC2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2938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0E7FA-3151-6247-B587-EC813E7A4D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Thesis</a:t>
            </a:r>
            <a:r>
              <a:rPr kumimoji="1" lang="zh-CN" altLang="en-US" dirty="0"/>
              <a:t> </a:t>
            </a:r>
            <a:r>
              <a:rPr kumimoji="1" lang="en-US" altLang="zh-CN" dirty="0"/>
              <a:t>Pictures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A070B35-80F2-0544-A6FE-3440924A73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1149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3372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8608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993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7498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4800607-1FA9-054E-B605-FB9254D7F430}"/>
              </a:ext>
            </a:extLst>
          </p:cNvPr>
          <p:cNvSpPr/>
          <p:nvPr/>
        </p:nvSpPr>
        <p:spPr>
          <a:xfrm>
            <a:off x="515299" y="1099285"/>
            <a:ext cx="3183122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E21757E-4A42-0D46-B180-55744EFB9E55}"/>
              </a:ext>
            </a:extLst>
          </p:cNvPr>
          <p:cNvSpPr/>
          <p:nvPr/>
        </p:nvSpPr>
        <p:spPr>
          <a:xfrm>
            <a:off x="1606465" y="2049573"/>
            <a:ext cx="2296632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3DDE0A4-86DF-0343-90E7-1D42BBAAC8B2}"/>
              </a:ext>
            </a:extLst>
          </p:cNvPr>
          <p:cNvSpPr/>
          <p:nvPr/>
        </p:nvSpPr>
        <p:spPr>
          <a:xfrm>
            <a:off x="1606465" y="2985573"/>
            <a:ext cx="2296632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BB6C342-CF81-E443-BA76-2A73C6AA491E}"/>
              </a:ext>
            </a:extLst>
          </p:cNvPr>
          <p:cNvSpPr/>
          <p:nvPr/>
        </p:nvSpPr>
        <p:spPr>
          <a:xfrm>
            <a:off x="4640288" y="2049573"/>
            <a:ext cx="2520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8E79EF0-6127-1B4E-A2DD-E7BFEBB9160B}"/>
              </a:ext>
            </a:extLst>
          </p:cNvPr>
          <p:cNvSpPr/>
          <p:nvPr/>
        </p:nvSpPr>
        <p:spPr>
          <a:xfrm>
            <a:off x="4640288" y="2985573"/>
            <a:ext cx="2520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B724832-56D1-924A-99F4-2A946A640170}"/>
              </a:ext>
            </a:extLst>
          </p:cNvPr>
          <p:cNvSpPr/>
          <p:nvPr/>
        </p:nvSpPr>
        <p:spPr>
          <a:xfrm>
            <a:off x="4640288" y="3921573"/>
            <a:ext cx="2520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A8F594E-7C11-3647-8F2C-44A9D044B02C}"/>
              </a:ext>
            </a:extLst>
          </p:cNvPr>
          <p:cNvSpPr txBox="1"/>
          <p:nvPr/>
        </p:nvSpPr>
        <p:spPr>
          <a:xfrm>
            <a:off x="732130" y="1201698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000" b="1" dirty="0"/>
              <a:t>Parent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Class:</a:t>
            </a:r>
            <a:r>
              <a:rPr kumimoji="1" lang="zh-CN" altLang="en-US" sz="2000" b="1" dirty="0"/>
              <a:t>   </a:t>
            </a:r>
            <a:r>
              <a:rPr kumimoji="1" lang="en-US" altLang="zh-CN" sz="2000" b="1" dirty="0"/>
              <a:t>CSolver</a:t>
            </a:r>
            <a:endParaRPr kumimoji="1" lang="zh-CN" altLang="en-US" sz="2000" b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81BD4FA-8AB5-8E4B-8519-15DC8864469D}"/>
              </a:ext>
            </a:extLst>
          </p:cNvPr>
          <p:cNvSpPr txBox="1"/>
          <p:nvPr/>
        </p:nvSpPr>
        <p:spPr>
          <a:xfrm>
            <a:off x="1932280" y="2136597"/>
            <a:ext cx="16450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>
                <a:solidFill>
                  <a:srgbClr val="0432FF"/>
                </a:solidFill>
              </a:rPr>
              <a:t>CEulerSolver</a:t>
            </a:r>
            <a:endParaRPr kumimoji="1" lang="zh-CN" altLang="en-US" sz="2000" b="1" dirty="0">
              <a:solidFill>
                <a:srgbClr val="0432FF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08B01BA-7D5C-3549-975D-74B27D7A309B}"/>
              </a:ext>
            </a:extLst>
          </p:cNvPr>
          <p:cNvSpPr txBox="1"/>
          <p:nvPr/>
        </p:nvSpPr>
        <p:spPr>
          <a:xfrm>
            <a:off x="1932280" y="3087986"/>
            <a:ext cx="16033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CTurbSolver</a:t>
            </a:r>
            <a:endParaRPr kumimoji="1" lang="zh-CN" altLang="en-US" sz="2000" b="1" dirty="0">
              <a:solidFill>
                <a:srgbClr val="0432FF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1B34C74-2A50-3D4F-878F-5D4B9FB5EDBA}"/>
              </a:ext>
            </a:extLst>
          </p:cNvPr>
          <p:cNvSpPr txBox="1"/>
          <p:nvPr/>
        </p:nvSpPr>
        <p:spPr>
          <a:xfrm>
            <a:off x="4961609" y="2151986"/>
            <a:ext cx="1401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CNSSolver</a:t>
            </a:r>
            <a:endParaRPr kumimoji="1" lang="zh-CN" altLang="en-US" sz="2000" b="1" dirty="0">
              <a:solidFill>
                <a:srgbClr val="0432FF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B79B899-F765-8B40-B24F-9BBABF175323}"/>
              </a:ext>
            </a:extLst>
          </p:cNvPr>
          <p:cNvSpPr txBox="1"/>
          <p:nvPr/>
        </p:nvSpPr>
        <p:spPr>
          <a:xfrm>
            <a:off x="4961608" y="3087986"/>
            <a:ext cx="1915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CTurbSASolver</a:t>
            </a:r>
            <a:endParaRPr kumimoji="1" lang="zh-CN" altLang="en-US" sz="2000" b="1" dirty="0">
              <a:solidFill>
                <a:srgbClr val="0432FF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DAF6059-51F8-1446-9EA5-9B949A724537}"/>
              </a:ext>
            </a:extLst>
          </p:cNvPr>
          <p:cNvSpPr txBox="1"/>
          <p:nvPr/>
        </p:nvSpPr>
        <p:spPr>
          <a:xfrm>
            <a:off x="4961609" y="4008597"/>
            <a:ext cx="20233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CTurbSSTSolver</a:t>
            </a:r>
            <a:endParaRPr kumimoji="1" lang="zh-CN" altLang="en-US" sz="2000" b="1" dirty="0">
              <a:solidFill>
                <a:srgbClr val="0432FF"/>
              </a:solidFill>
            </a:endParaRPr>
          </a:p>
        </p:txBody>
      </p: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E978F6AF-1EEE-EE40-A74C-780052FCE72B}"/>
              </a:ext>
            </a:extLst>
          </p:cNvPr>
          <p:cNvCxnSpPr>
            <a:cxnSpLocks/>
          </p:cNvCxnSpPr>
          <p:nvPr/>
        </p:nvCxnSpPr>
        <p:spPr>
          <a:xfrm>
            <a:off x="732130" y="1673444"/>
            <a:ext cx="0" cy="226800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43363F88-89FC-DC4E-BEF1-E34FA10B75EA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732130" y="2336653"/>
            <a:ext cx="874335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2E61C616-3DEF-004D-BE12-CD7D23EE9513}"/>
              </a:ext>
            </a:extLst>
          </p:cNvPr>
          <p:cNvCxnSpPr>
            <a:cxnSpLocks/>
          </p:cNvCxnSpPr>
          <p:nvPr/>
        </p:nvCxnSpPr>
        <p:spPr>
          <a:xfrm>
            <a:off x="732130" y="3286941"/>
            <a:ext cx="874335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AB97A620-2FE9-2C40-B89C-C28DDFB6EE3D}"/>
              </a:ext>
            </a:extLst>
          </p:cNvPr>
          <p:cNvCxnSpPr>
            <a:cxnSpLocks/>
          </p:cNvCxnSpPr>
          <p:nvPr/>
        </p:nvCxnSpPr>
        <p:spPr>
          <a:xfrm flipV="1">
            <a:off x="3901264" y="2332753"/>
            <a:ext cx="720000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C5F58492-26B1-1249-947A-FE556A9BCA56}"/>
              </a:ext>
            </a:extLst>
          </p:cNvPr>
          <p:cNvCxnSpPr>
            <a:cxnSpLocks/>
          </p:cNvCxnSpPr>
          <p:nvPr/>
        </p:nvCxnSpPr>
        <p:spPr>
          <a:xfrm>
            <a:off x="3901264" y="3283041"/>
            <a:ext cx="720000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61DAA21A-8E1B-464A-8247-ED65D0349E4B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3903097" y="3272653"/>
            <a:ext cx="737191" cy="93600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872337C8-09D2-1543-B651-881AC38084C9}"/>
              </a:ext>
            </a:extLst>
          </p:cNvPr>
          <p:cNvSpPr/>
          <p:nvPr/>
        </p:nvSpPr>
        <p:spPr>
          <a:xfrm>
            <a:off x="732130" y="4474538"/>
            <a:ext cx="737192" cy="30168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7F3BF346-D8E6-5B42-A24A-CE2E9C9E1B8F}"/>
              </a:ext>
            </a:extLst>
          </p:cNvPr>
          <p:cNvCxnSpPr>
            <a:cxnSpLocks/>
          </p:cNvCxnSpPr>
          <p:nvPr/>
        </p:nvCxnSpPr>
        <p:spPr>
          <a:xfrm>
            <a:off x="1469322" y="4612327"/>
            <a:ext cx="504000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id="{71352970-66FA-514F-9256-318DA1BB13EB}"/>
              </a:ext>
            </a:extLst>
          </p:cNvPr>
          <p:cNvSpPr/>
          <p:nvPr/>
        </p:nvSpPr>
        <p:spPr>
          <a:xfrm>
            <a:off x="1996750" y="4474538"/>
            <a:ext cx="737192" cy="30168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BA2D340-3E0C-224F-80E2-6E9C6C6DDF69}"/>
              </a:ext>
            </a:extLst>
          </p:cNvPr>
          <p:cNvSpPr txBox="1"/>
          <p:nvPr/>
        </p:nvSpPr>
        <p:spPr>
          <a:xfrm>
            <a:off x="944273" y="4440715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A</a:t>
            </a:r>
            <a:endParaRPr kumimoji="1" lang="zh-CN" altLang="en-US" b="1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13B5E31F-2388-3645-BFCB-1F66B0FB0461}"/>
              </a:ext>
            </a:extLst>
          </p:cNvPr>
          <p:cNvSpPr txBox="1"/>
          <p:nvPr/>
        </p:nvSpPr>
        <p:spPr>
          <a:xfrm>
            <a:off x="2208893" y="4427661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B</a:t>
            </a:r>
            <a:endParaRPr kumimoji="1" lang="zh-CN" altLang="en-US" b="1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111F79C-8AAF-0A4C-8454-7EC58EFEA802}"/>
              </a:ext>
            </a:extLst>
          </p:cNvPr>
          <p:cNvSpPr txBox="1"/>
          <p:nvPr/>
        </p:nvSpPr>
        <p:spPr>
          <a:xfrm>
            <a:off x="2988932" y="4435095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B</a:t>
            </a:r>
            <a:r>
              <a:rPr kumimoji="1" lang="zh-CN" altLang="en-US" b="1" dirty="0"/>
              <a:t>是</a:t>
            </a:r>
            <a:r>
              <a:rPr kumimoji="1" lang="en-US" altLang="zh-CN" b="1" dirty="0"/>
              <a:t>A</a:t>
            </a:r>
            <a:r>
              <a:rPr kumimoji="1" lang="zh-CN" altLang="en-US" b="1" dirty="0"/>
              <a:t>的子类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163061A3-6F22-7945-803D-013DF50FE933}"/>
              </a:ext>
            </a:extLst>
          </p:cNvPr>
          <p:cNvSpPr/>
          <p:nvPr/>
        </p:nvSpPr>
        <p:spPr>
          <a:xfrm>
            <a:off x="7683542" y="1027649"/>
            <a:ext cx="1585644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AF90A641-686D-4D41-B44B-D7730820E448}"/>
              </a:ext>
            </a:extLst>
          </p:cNvPr>
          <p:cNvSpPr txBox="1"/>
          <p:nvPr/>
        </p:nvSpPr>
        <p:spPr>
          <a:xfrm>
            <a:off x="7944007" y="1088227"/>
            <a:ext cx="1064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000" b="1" dirty="0"/>
              <a:t>CSolver</a:t>
            </a:r>
            <a:endParaRPr kumimoji="1" lang="zh-CN" altLang="en-US" sz="2000" b="1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4A27E47B-3092-A641-96A8-F1162DB22684}"/>
              </a:ext>
            </a:extLst>
          </p:cNvPr>
          <p:cNvSpPr/>
          <p:nvPr/>
        </p:nvSpPr>
        <p:spPr>
          <a:xfrm>
            <a:off x="8807588" y="1767461"/>
            <a:ext cx="3348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AE79B921-94AB-454C-BBF4-61B474A6BDD0}"/>
              </a:ext>
            </a:extLst>
          </p:cNvPr>
          <p:cNvSpPr/>
          <p:nvPr/>
        </p:nvSpPr>
        <p:spPr>
          <a:xfrm>
            <a:off x="8807588" y="3588694"/>
            <a:ext cx="3348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cxnSp>
        <p:nvCxnSpPr>
          <p:cNvPr id="53" name="直线连接符 52">
            <a:extLst>
              <a:ext uri="{FF2B5EF4-FFF2-40B4-BE49-F238E27FC236}">
                <a16:creationId xmlns:a16="http://schemas.microsoft.com/office/drawing/2014/main" id="{AA9845CF-2585-BA41-B2A6-9FC7221ED680}"/>
              </a:ext>
            </a:extLst>
          </p:cNvPr>
          <p:cNvCxnSpPr>
            <a:cxnSpLocks/>
          </p:cNvCxnSpPr>
          <p:nvPr/>
        </p:nvCxnSpPr>
        <p:spPr>
          <a:xfrm>
            <a:off x="7933255" y="1643996"/>
            <a:ext cx="0" cy="2268000"/>
          </a:xfrm>
          <a:prstGeom prst="line">
            <a:avLst/>
          </a:prstGeom>
          <a:ln w="38100">
            <a:solidFill>
              <a:srgbClr val="00FA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B278D7EB-9A3C-DE46-B4D3-C163DB938E58}"/>
              </a:ext>
            </a:extLst>
          </p:cNvPr>
          <p:cNvCxnSpPr>
            <a:cxnSpLocks/>
          </p:cNvCxnSpPr>
          <p:nvPr/>
        </p:nvCxnSpPr>
        <p:spPr>
          <a:xfrm flipV="1">
            <a:off x="7933255" y="2025093"/>
            <a:ext cx="874335" cy="0"/>
          </a:xfrm>
          <a:prstGeom prst="straightConnector1">
            <a:avLst/>
          </a:prstGeom>
          <a:ln w="38100">
            <a:solidFill>
              <a:srgbClr val="00FA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EEA5CA5F-33ED-434A-963A-6F92C771E678}"/>
              </a:ext>
            </a:extLst>
          </p:cNvPr>
          <p:cNvCxnSpPr>
            <a:cxnSpLocks/>
          </p:cNvCxnSpPr>
          <p:nvPr/>
        </p:nvCxnSpPr>
        <p:spPr>
          <a:xfrm>
            <a:off x="7933255" y="3860614"/>
            <a:ext cx="874335" cy="0"/>
          </a:xfrm>
          <a:prstGeom prst="straightConnector1">
            <a:avLst/>
          </a:prstGeom>
          <a:ln w="38100">
            <a:solidFill>
              <a:srgbClr val="00FA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1C4CF0CF-2D55-FA4C-AEBC-1CC37FD51362}"/>
              </a:ext>
            </a:extLst>
          </p:cNvPr>
          <p:cNvSpPr txBox="1"/>
          <p:nvPr/>
        </p:nvSpPr>
        <p:spPr>
          <a:xfrm>
            <a:off x="8997770" y="1850586"/>
            <a:ext cx="3132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CSysMatrix</a:t>
            </a:r>
            <a:r>
              <a:rPr kumimoji="1" lang="zh-CN" altLang="en-US" sz="2000" b="1" dirty="0">
                <a:solidFill>
                  <a:srgbClr val="0432FF"/>
                </a:solidFill>
              </a:rPr>
              <a:t>     </a:t>
            </a:r>
            <a:r>
              <a:rPr kumimoji="1" lang="en-US" altLang="zh-CN" sz="2000" b="1" dirty="0">
                <a:latin typeface="Monaco" pitchFamily="2" charset="0"/>
              </a:rPr>
              <a:t>Jacobian</a:t>
            </a:r>
            <a:endParaRPr kumimoji="1" lang="zh-CN" altLang="en-US" sz="2000" b="1" dirty="0">
              <a:latin typeface="Monaco" pitchFamily="2" charset="0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85943B25-C5E4-3546-92E6-971900BF381E}"/>
              </a:ext>
            </a:extLst>
          </p:cNvPr>
          <p:cNvSpPr txBox="1"/>
          <p:nvPr/>
        </p:nvSpPr>
        <p:spPr>
          <a:xfrm>
            <a:off x="9008721" y="3675718"/>
            <a:ext cx="28376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CSysSolve</a:t>
            </a:r>
            <a:r>
              <a:rPr kumimoji="1" lang="zh-CN" altLang="en-US" sz="2000" b="1" dirty="0">
                <a:solidFill>
                  <a:srgbClr val="0432FF"/>
                </a:solidFill>
              </a:rPr>
              <a:t>       </a:t>
            </a:r>
            <a:r>
              <a:rPr kumimoji="1" lang="en-US" altLang="zh-CN" sz="2000" b="1" dirty="0">
                <a:latin typeface="Monaco" pitchFamily="2" charset="0"/>
              </a:rPr>
              <a:t>System</a:t>
            </a:r>
            <a:endParaRPr kumimoji="1" lang="zh-CN" altLang="en-US" sz="2000" b="1" dirty="0">
              <a:latin typeface="Monaco" pitchFamily="2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2EC5F73B-0AB8-BA4E-9D53-0B25C5502AD7}"/>
              </a:ext>
            </a:extLst>
          </p:cNvPr>
          <p:cNvSpPr/>
          <p:nvPr/>
        </p:nvSpPr>
        <p:spPr>
          <a:xfrm>
            <a:off x="7848449" y="4452349"/>
            <a:ext cx="737192" cy="30168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96AD97FD-8A79-E643-96F9-BD7A7DCFFD8F}"/>
              </a:ext>
            </a:extLst>
          </p:cNvPr>
          <p:cNvCxnSpPr>
            <a:cxnSpLocks/>
          </p:cNvCxnSpPr>
          <p:nvPr/>
        </p:nvCxnSpPr>
        <p:spPr>
          <a:xfrm>
            <a:off x="8585641" y="4590138"/>
            <a:ext cx="504000" cy="0"/>
          </a:xfrm>
          <a:prstGeom prst="straightConnector1">
            <a:avLst/>
          </a:prstGeom>
          <a:ln w="28575">
            <a:solidFill>
              <a:srgbClr val="00FA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>
            <a:extLst>
              <a:ext uri="{FF2B5EF4-FFF2-40B4-BE49-F238E27FC236}">
                <a16:creationId xmlns:a16="http://schemas.microsoft.com/office/drawing/2014/main" id="{D1CC087D-B667-684B-B005-E413AE955E57}"/>
              </a:ext>
            </a:extLst>
          </p:cNvPr>
          <p:cNvSpPr/>
          <p:nvPr/>
        </p:nvSpPr>
        <p:spPr>
          <a:xfrm>
            <a:off x="9113069" y="4452349"/>
            <a:ext cx="737192" cy="30168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C40CE1E8-9AA1-DF42-B0F7-15464ECBD3C0}"/>
              </a:ext>
            </a:extLst>
          </p:cNvPr>
          <p:cNvSpPr txBox="1"/>
          <p:nvPr/>
        </p:nvSpPr>
        <p:spPr>
          <a:xfrm>
            <a:off x="8060592" y="4418526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A</a:t>
            </a:r>
            <a:endParaRPr kumimoji="1" lang="zh-CN" altLang="en-US" b="1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58FAC347-6143-4143-BE4E-E828B025B73A}"/>
              </a:ext>
            </a:extLst>
          </p:cNvPr>
          <p:cNvSpPr txBox="1"/>
          <p:nvPr/>
        </p:nvSpPr>
        <p:spPr>
          <a:xfrm>
            <a:off x="9325212" y="4405472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B</a:t>
            </a:r>
            <a:endParaRPr kumimoji="1" lang="zh-CN" altLang="en-US" b="1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5DEE2874-F390-1044-95B4-C6A0A336FB49}"/>
              </a:ext>
            </a:extLst>
          </p:cNvPr>
          <p:cNvSpPr txBox="1"/>
          <p:nvPr/>
        </p:nvSpPr>
        <p:spPr>
          <a:xfrm>
            <a:off x="10105251" y="4418535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B</a:t>
            </a:r>
            <a:r>
              <a:rPr kumimoji="1" lang="zh-CN" altLang="en-US" b="1" dirty="0"/>
              <a:t>是</a:t>
            </a:r>
            <a:r>
              <a:rPr kumimoji="1" lang="en-US" altLang="zh-CN" b="1" dirty="0"/>
              <a:t>A</a:t>
            </a:r>
            <a:r>
              <a:rPr kumimoji="1" lang="zh-CN" altLang="en-US" b="1" dirty="0"/>
              <a:t>的类成员变量</a:t>
            </a: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AC2CEA76-43EA-DA4D-822B-85F6F8B44BDE}"/>
              </a:ext>
            </a:extLst>
          </p:cNvPr>
          <p:cNvSpPr/>
          <p:nvPr/>
        </p:nvSpPr>
        <p:spPr>
          <a:xfrm>
            <a:off x="8804340" y="2671050"/>
            <a:ext cx="3348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5B071F28-C9E5-294C-BF19-F7FE3BEBA8BC}"/>
              </a:ext>
            </a:extLst>
          </p:cNvPr>
          <p:cNvCxnSpPr>
            <a:cxnSpLocks/>
          </p:cNvCxnSpPr>
          <p:nvPr/>
        </p:nvCxnSpPr>
        <p:spPr>
          <a:xfrm>
            <a:off x="7930007" y="2942970"/>
            <a:ext cx="874335" cy="0"/>
          </a:xfrm>
          <a:prstGeom prst="straightConnector1">
            <a:avLst/>
          </a:prstGeom>
          <a:ln w="38100">
            <a:solidFill>
              <a:srgbClr val="00FA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45DA04D3-D363-5542-B95E-ACDE59099BA7}"/>
              </a:ext>
            </a:extLst>
          </p:cNvPr>
          <p:cNvSpPr txBox="1"/>
          <p:nvPr/>
        </p:nvSpPr>
        <p:spPr>
          <a:xfrm>
            <a:off x="9005473" y="2758074"/>
            <a:ext cx="3223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CSysVector</a:t>
            </a:r>
            <a:r>
              <a:rPr kumimoji="1" lang="zh-CN" altLang="en-US" sz="2000" b="1" dirty="0">
                <a:solidFill>
                  <a:srgbClr val="0432FF"/>
                </a:solidFill>
              </a:rPr>
              <a:t>     </a:t>
            </a:r>
            <a:r>
              <a:rPr kumimoji="1" lang="en-US" altLang="zh-CN" sz="2000" b="1" dirty="0" err="1">
                <a:latin typeface="Monaco" pitchFamily="2" charset="0"/>
              </a:rPr>
              <a:t>rhs</a:t>
            </a:r>
            <a:r>
              <a:rPr kumimoji="1" lang="zh-CN" altLang="en-US" sz="2000" b="1" dirty="0">
                <a:latin typeface="Monaco" pitchFamily="2" charset="0"/>
              </a:rPr>
              <a:t> </a:t>
            </a:r>
            <a:r>
              <a:rPr kumimoji="1" lang="en-US" altLang="zh-CN" sz="2000" b="1" dirty="0">
                <a:latin typeface="Monaco" pitchFamily="2" charset="0"/>
              </a:rPr>
              <a:t>&amp;</a:t>
            </a:r>
            <a:r>
              <a:rPr kumimoji="1" lang="zh-CN" altLang="en-US" sz="2000" b="1" dirty="0">
                <a:latin typeface="Monaco" pitchFamily="2" charset="0"/>
              </a:rPr>
              <a:t> </a:t>
            </a:r>
            <a:r>
              <a:rPr kumimoji="1" lang="en-US" altLang="zh-CN" sz="2000" b="1" dirty="0">
                <a:latin typeface="Monaco" pitchFamily="2" charset="0"/>
              </a:rPr>
              <a:t>sol</a:t>
            </a:r>
            <a:endParaRPr kumimoji="1" lang="zh-CN" altLang="en-US" sz="2000" b="1" dirty="0">
              <a:latin typeface="Monac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897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A10D246-740B-B44B-8C8D-9EEA656D7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" y="1485900"/>
            <a:ext cx="117475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09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3107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3948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8654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871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9242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2872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36</Words>
  <Application>Microsoft Macintosh PowerPoint</Application>
  <PresentationFormat>宽屏</PresentationFormat>
  <Paragraphs>17</Paragraphs>
  <Slides>13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等线</vt:lpstr>
      <vt:lpstr>等线 Light</vt:lpstr>
      <vt:lpstr>Arial</vt:lpstr>
      <vt:lpstr>Monaco</vt:lpstr>
      <vt:lpstr>Office 主题​​</vt:lpstr>
      <vt:lpstr>Thesis Pictures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Pictures</dc:title>
  <dc:creator>Microsoft Office User</dc:creator>
  <cp:lastModifiedBy>Microsoft Office User</cp:lastModifiedBy>
  <cp:revision>13</cp:revision>
  <dcterms:created xsi:type="dcterms:W3CDTF">2020-02-13T09:49:07Z</dcterms:created>
  <dcterms:modified xsi:type="dcterms:W3CDTF">2020-02-13T13:27:27Z</dcterms:modified>
</cp:coreProperties>
</file>

<file path=docProps/thumbnail.jpeg>
</file>